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Playfair Display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4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Prompt 4: What neighborhood in Amsterdam receives the most positive reviews?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did we clean the data? Was there any data inconsistencies? We removed the blank spaces, removed those with 0 reviews, and made sure that the cities all listed in Amsterdam, North Holland.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Neighborhood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Rating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IJburg - Zeeburgereiland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Ratings are based on </a:t>
            </a:r>
            <a:endParaRPr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95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Slotervaart</a:t>
            </a:r>
            <a:endParaRPr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94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Centrum-Oost</a:t>
            </a:r>
            <a:endParaRPr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93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Zuid</a:t>
            </a:r>
            <a:endParaRPr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93.78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Oostelijk Havengebied - Indische Buurt</a:t>
            </a:r>
            <a:endParaRPr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93.69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Pijp - Rivierenbuurt</a:t>
            </a:r>
            <a:endParaRPr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93.68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Oud-Oost</a:t>
            </a:r>
            <a:endParaRPr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93.55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Westerpark</a:t>
            </a:r>
            <a:endParaRPr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93.4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 Baarsjes - Oud-West</a:t>
            </a:r>
            <a:endParaRPr/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93.31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Centrum west/oost is downtown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 # of reviews= 11. Standard deviation= 36 highest= 65, lowest= 1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w="28575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sz="1800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 hasCustomPrompt="1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coral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sz="32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Presentation: AirBnB Investment </a:t>
            </a:r>
            <a:endParaRPr sz="2400" dirty="0"/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Melissa &amp; Dan</a:t>
            </a:r>
            <a:endParaRPr/>
          </a:p>
        </p:txBody>
      </p:sp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6800" y="1046825"/>
            <a:ext cx="1054017" cy="70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311700" y="12682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Pictures!</a:t>
            </a:r>
            <a:endParaRPr/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525" y="892525"/>
            <a:ext cx="4206851" cy="280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311700" y="12682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Pictures!</a:t>
            </a:r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526" y="892525"/>
            <a:ext cx="3115501" cy="2076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0053" y="936575"/>
            <a:ext cx="3805550" cy="266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311700" y="12682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Pictures!</a:t>
            </a:r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526" y="892525"/>
            <a:ext cx="3115501" cy="2076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625" y="936575"/>
            <a:ext cx="2965964" cy="207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200" y="1711531"/>
            <a:ext cx="7891599" cy="253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311700" y="12682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Pictures!</a:t>
            </a:r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526" y="892525"/>
            <a:ext cx="3115501" cy="2076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09625" y="936575"/>
            <a:ext cx="2965964" cy="207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Shape 1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200" y="3012750"/>
            <a:ext cx="7891599" cy="1720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Shape 1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99876" y="752925"/>
            <a:ext cx="4869775" cy="389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First, Where is Amsterdam?</a:t>
            </a: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2675" y="1152475"/>
            <a:ext cx="4438650" cy="333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</a:t>
            </a:r>
            <a:endParaRPr dirty="0"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neighborhood in Amsterdam receives the most positive reviews?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Data Analyzed: 222,773 counts of data (cell values)                                            </a:t>
            </a:r>
            <a:endParaRPr/>
          </a:p>
          <a:p>
            <a:pPr marL="457200" lvl="0" indent="-34290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Location of the neighborhood: 22 neighborhoods in Amsterdam w/ data collected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number of reviews: 108353 total reviews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Review score rating: Average ~92%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make of of scores for each rating and how they are applied to the overall rating: Overall, Cleanliness, Accuracy, Communication, Checkin, Value, Location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Top Neighborhoods in Rating by Performance Reviews</a:t>
            </a:r>
            <a:endParaRPr sz="2400"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311700" y="1017450"/>
            <a:ext cx="2747700" cy="3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 Three Neighborhoods</a:t>
            </a:r>
            <a:endParaRPr sz="1600" b="1" u="sng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IJburg - Zeeburgereiland		   			95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Slotervaart				  		94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Centrum-Oost				   		93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1800" y="1169850"/>
            <a:ext cx="5620499" cy="33652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Number of Reviews by Neighborhood </a:t>
            </a:r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u="sng"/>
              <a:t>Top Three Neighborhoods:</a:t>
            </a:r>
            <a:endParaRPr b="1" u="sng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Centrum-West                    1,148 </a:t>
            </a:r>
            <a:endParaRPr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De Baarjes-Oud-West        993</a:t>
            </a:r>
            <a:endParaRPr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/>
              <a:t>De Pijp-Rivierenbuurt        751</a:t>
            </a:r>
            <a:endParaRPr b="1"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9825" y="1152475"/>
            <a:ext cx="4572000" cy="274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Amsterdam Neighborhoods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Centrum/Zeeburg</a:t>
            </a:r>
            <a:br>
              <a:rPr lang="en"/>
            </a:br>
            <a:r>
              <a:rPr lang="en"/>
              <a:t>	Downtown</a:t>
            </a:r>
            <a:br>
              <a:rPr lang="en"/>
            </a:br>
            <a:r>
              <a:rPr lang="en"/>
              <a:t>	Red Light District</a:t>
            </a:r>
            <a:br>
              <a:rPr lang="en"/>
            </a:b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Slotervaart</a:t>
            </a:r>
            <a:br>
              <a:rPr lang="en"/>
            </a:br>
            <a:r>
              <a:rPr lang="en"/>
              <a:t>	Airport</a:t>
            </a:r>
            <a:endParaRPr/>
          </a:p>
        </p:txBody>
      </p:sp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8588" y="1122363"/>
            <a:ext cx="5463725" cy="34766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/>
          <p:nvPr/>
        </p:nvSpPr>
        <p:spPr>
          <a:xfrm>
            <a:off x="5797475" y="2380700"/>
            <a:ext cx="911100" cy="315900"/>
          </a:xfrm>
          <a:prstGeom prst="ellipse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b="1">
              <a:highlight>
                <a:srgbClr val="FFFF00"/>
              </a:highlight>
            </a:endParaRPr>
          </a:p>
        </p:txBody>
      </p:sp>
      <p:sp>
        <p:nvSpPr>
          <p:cNvPr id="97" name="Shape 97"/>
          <p:cNvSpPr/>
          <p:nvPr/>
        </p:nvSpPr>
        <p:spPr>
          <a:xfrm>
            <a:off x="4636500" y="2858300"/>
            <a:ext cx="668700" cy="485100"/>
          </a:xfrm>
          <a:prstGeom prst="ellipse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6708575" y="2608550"/>
            <a:ext cx="808200" cy="286500"/>
          </a:xfrm>
          <a:prstGeom prst="ellipse">
            <a:avLst/>
          </a:prstGeom>
          <a:noFill/>
          <a:ln w="9525" cap="flat" cmpd="sng">
            <a:solidFill>
              <a:srgbClr val="00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311700" y="9742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Amsterdam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5" name="Shape 105" descr="amster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7048" y="723525"/>
            <a:ext cx="5769901" cy="412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168300" y="10626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Look to see what attractions are in each neighborhood.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Look at the top people hosts are with the best ratings.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Breakdown of reviews: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By Average Review:                                                        By Most Reviews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12" name="Shape 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301" y="2605701"/>
            <a:ext cx="3460550" cy="207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6625" y="2573375"/>
            <a:ext cx="3379386" cy="20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311700" y="310325"/>
            <a:ext cx="8520600" cy="6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Look at the review of those who host in the neighborhood</a:t>
            </a:r>
            <a:endParaRPr sz="1800"/>
          </a:p>
        </p:txBody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274850" y="8208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Are they safe?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Are they friendly?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Do they provide true comfort and</a:t>
            </a:r>
            <a:br>
              <a:rPr lang="en"/>
            </a:br>
            <a:r>
              <a:rPr lang="en"/>
              <a:t>exposure to the city?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Where are people usually staying?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etc...</a:t>
            </a:r>
            <a:endParaRPr/>
          </a:p>
          <a:p>
            <a:pPr marL="0" lvl="0" indent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Centrum-West/Oost has the highest </a:t>
            </a:r>
            <a:br>
              <a:rPr lang="en" sz="1600"/>
            </a:br>
            <a:r>
              <a:rPr lang="en" sz="1600"/>
              <a:t>number of reviews for the hosts (downtown)</a:t>
            </a:r>
            <a:endParaRPr sz="1600"/>
          </a:p>
        </p:txBody>
      </p:sp>
      <p:pic>
        <p:nvPicPr>
          <p:cNvPr id="120" name="Shape 1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7675" y="829013"/>
            <a:ext cx="4167774" cy="3485471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Shape 121"/>
          <p:cNvSpPr txBox="1"/>
          <p:nvPr/>
        </p:nvSpPr>
        <p:spPr>
          <a:xfrm>
            <a:off x="492300" y="4070725"/>
            <a:ext cx="2388000" cy="76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of course....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326</Words>
  <Application>Microsoft Office PowerPoint</Application>
  <PresentationFormat>On-screen Show (16:9)</PresentationFormat>
  <Paragraphs>70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Lato</vt:lpstr>
      <vt:lpstr>Playfair Display</vt:lpstr>
      <vt:lpstr>Arial</vt:lpstr>
      <vt:lpstr>Coral</vt:lpstr>
      <vt:lpstr>Presentation: AirBnB Investment </vt:lpstr>
      <vt:lpstr>First, Where is Amsterdam?</vt:lpstr>
      <vt:lpstr>Overview</vt:lpstr>
      <vt:lpstr>Top Neighborhoods in Rating by Performance Reviews</vt:lpstr>
      <vt:lpstr>Top Number of Reviews by Neighborhood </vt:lpstr>
      <vt:lpstr>Map of Amsterdam Neighborhoods </vt:lpstr>
      <vt:lpstr>Map of Amsterdam </vt:lpstr>
      <vt:lpstr>Recommendations</vt:lpstr>
      <vt:lpstr>Look at the review of those who host in the neighborhood</vt:lpstr>
      <vt:lpstr>Google Pictures!</vt:lpstr>
      <vt:lpstr>Google Pictures!</vt:lpstr>
      <vt:lpstr>Google Pictures!</vt:lpstr>
      <vt:lpstr>Google Pictures!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Presentation: AirBnB Investment </dc:title>
  <cp:lastModifiedBy>Melissa Fallon</cp:lastModifiedBy>
  <cp:revision>1</cp:revision>
  <dcterms:modified xsi:type="dcterms:W3CDTF">2018-05-07T21:42:02Z</dcterms:modified>
</cp:coreProperties>
</file>